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821" autoAdjust="0"/>
  </p:normalViewPr>
  <p:slideViewPr>
    <p:cSldViewPr>
      <p:cViewPr varScale="1">
        <p:scale>
          <a:sx n="92" d="100"/>
          <a:sy n="92" d="100"/>
        </p:scale>
        <p:origin x="-672" y="-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071538" y="1071552"/>
          <a:ext cx="7000924" cy="3804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Выставка детских работ «Моя Республика, мой город»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«Народные промыслы»</a:t>
                      </a:r>
                    </a:p>
                    <a:p>
                      <a:pPr algn="ctr"/>
                      <a:r>
                        <a:rPr lang="ru-RU" sz="20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(творческий труд)</a:t>
                      </a:r>
                      <a:r>
                        <a:rPr lang="tt-RU" sz="20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льнара\Downloads\IMG-20210922-WA0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71684"/>
            <a:ext cx="1714488" cy="1285866"/>
          </a:xfrm>
          <a:prstGeom prst="rect">
            <a:avLst/>
          </a:prstGeom>
          <a:noFill/>
        </p:spPr>
      </p:pic>
      <p:pic>
        <p:nvPicPr>
          <p:cNvPr id="1028" name="Picture 4" descr="C:\Users\Гульнара\Downloads\IMG-20210922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357568"/>
            <a:ext cx="2807686" cy="1500198"/>
          </a:xfrm>
          <a:prstGeom prst="rect">
            <a:avLst/>
          </a:prstGeom>
          <a:noFill/>
        </p:spPr>
      </p:pic>
      <p:pic>
        <p:nvPicPr>
          <p:cNvPr id="1027" name="Picture 3" descr="C:\Users\Гульнара\Downloads\IMG-20210921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071684"/>
            <a:ext cx="1768077" cy="2357436"/>
          </a:xfrm>
          <a:prstGeom prst="rect">
            <a:avLst/>
          </a:prstGeom>
          <a:noFill/>
        </p:spPr>
      </p:pic>
      <p:pic>
        <p:nvPicPr>
          <p:cNvPr id="1030" name="Picture 6" descr="C:\Users\Гульнара\Downloads\IMG-20210921-WA0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571882"/>
            <a:ext cx="1714512" cy="1285884"/>
          </a:xfrm>
          <a:prstGeom prst="rect">
            <a:avLst/>
          </a:prstGeom>
          <a:noFill/>
        </p:spPr>
      </p:pic>
      <p:pic>
        <p:nvPicPr>
          <p:cNvPr id="1031" name="Picture 7" descr="C:\Users\Гульнара\Downloads\IMG-20210922-WA00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2071684"/>
            <a:ext cx="2786064" cy="278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1214414" y="0"/>
            <a:ext cx="6429420" cy="421482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714480" y="785800"/>
            <a:ext cx="6072230" cy="428628"/>
          </a:xfrm>
        </p:spPr>
        <p:txBody>
          <a:bodyPr>
            <a:noAutofit/>
          </a:bodyPr>
          <a:lstStyle/>
          <a:p>
            <a:pPr algn="ctr"/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«Народные 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промыслы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творческий труд)</a:t>
            </a:r>
            <a:endParaRPr lang="ru-RU" sz="1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Гульнара\Downloads\IMG-20210920-WA0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1214428"/>
            <a:ext cx="1643074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C:\Users\Гульнара\Downloads\IMG-20210922-WA0016.jpg"/>
          <p:cNvPicPr>
            <a:picLocks noChangeAspect="1" noChangeArrowheads="1"/>
          </p:cNvPicPr>
          <p:nvPr/>
        </p:nvPicPr>
        <p:blipFill>
          <a:blip r:embed="rId4" cstate="print"/>
          <a:srcRect l="21212"/>
          <a:stretch>
            <a:fillRect/>
          </a:stretch>
        </p:blipFill>
        <p:spPr bwMode="auto">
          <a:xfrm>
            <a:off x="2571736" y="3714758"/>
            <a:ext cx="2214578" cy="1365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6" descr="C:\Users\Гульнара\Downloads\IMG_20210922_102644.jpg"/>
          <p:cNvPicPr>
            <a:picLocks noChangeAspect="1" noChangeArrowheads="1"/>
          </p:cNvPicPr>
          <p:nvPr/>
        </p:nvPicPr>
        <p:blipFill>
          <a:blip r:embed="rId5" cstate="print"/>
          <a:srcRect t="2777"/>
          <a:stretch>
            <a:fillRect/>
          </a:stretch>
        </p:blipFill>
        <p:spPr bwMode="auto">
          <a:xfrm>
            <a:off x="785786" y="357172"/>
            <a:ext cx="1285884" cy="1666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7" descr="C:\Users\Гульнара\Downloads\IMG_20210922_1028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500444"/>
            <a:ext cx="2000264" cy="1500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8" descr="C:\Users\Гульнара\Downloads\IMG-20210922-WA00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071815"/>
            <a:ext cx="2214578" cy="1657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7" name="Picture 9" descr="C:\Users\Гульнара\Downloads\IMG-20210922-WA0027.jpg"/>
          <p:cNvPicPr>
            <a:picLocks noChangeAspect="1" noChangeArrowheads="1"/>
          </p:cNvPicPr>
          <p:nvPr/>
        </p:nvPicPr>
        <p:blipFill>
          <a:blip r:embed="rId8" cstate="print"/>
          <a:srcRect t="25000" b="13889"/>
          <a:stretch>
            <a:fillRect/>
          </a:stretch>
        </p:blipFill>
        <p:spPr bwMode="auto">
          <a:xfrm>
            <a:off x="571472" y="2000246"/>
            <a:ext cx="1714512" cy="1399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9" name="AutoShape 11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 descr="C:\Users\Гульнара\Downloads\IMG-20210922-WA0042.jpg"/>
          <p:cNvPicPr>
            <a:picLocks noChangeAspect="1" noChangeArrowheads="1"/>
          </p:cNvPicPr>
          <p:nvPr/>
        </p:nvPicPr>
        <p:blipFill>
          <a:blip r:embed="rId9" cstate="print"/>
          <a:srcRect t="15000" b="8946"/>
          <a:stretch>
            <a:fillRect/>
          </a:stretch>
        </p:blipFill>
        <p:spPr bwMode="auto">
          <a:xfrm>
            <a:off x="4714876" y="3786196"/>
            <a:ext cx="2129109" cy="1214446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214546" y="1214428"/>
            <a:ext cx="47863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Народные </a:t>
            </a:r>
            <a:r>
              <a:rPr lang="ru-RU" sz="1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промыслы-это одна из самых интересных тематических недель в детском саду. Дети с неподдельным интересом знакомятся с видами народного декоративно-прикладного искусства, с прекрасными творениями народных умельцев: дымковской игрушки, хохломских и городецких изделий, гжельской посуды, видами русской матрёшки, жостовских подносов, филимоновских игрушек. Каждый раз при виде изделий мастеров народного творчества у нас, теперь и у наших воспитанников, появляется чувство восхищения, гордости за свою Родину. В работе по данной теме хочется больше внимания уделить воспитанию и формированию интереса, любви к народному искусству, уважения к культуре, русским традициям и промыслам, мастерам народного творчества. Ведь дети - это наше будущее. И каким будет оно, зависит от нас взрослых. Поэтому мы с особым интересом беремся за эту тему.</a:t>
            </a:r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3420</TotalTime>
  <Words>162</Words>
  <Application>Microsoft Office PowerPoint</Application>
  <PresentationFormat>Экран (16:9)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«Народные промыслы»  (творческий труд)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415</cp:revision>
  <cp:lastPrinted>2021-02-04T07:26:50Z</cp:lastPrinted>
  <dcterms:created xsi:type="dcterms:W3CDTF">2015-10-13T08:15:21Z</dcterms:created>
  <dcterms:modified xsi:type="dcterms:W3CDTF">2021-09-24T10:39:55Z</dcterms:modified>
</cp:coreProperties>
</file>